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394" r:id="rId13"/>
    <p:sldId id="404" r:id="rId14"/>
    <p:sldId id="275" r:id="rId15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2019-06-18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2019-06-18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13-2. LIFO</a:t>
            </a:r>
            <a:r>
              <a:rPr lang="ko-KR" altLang="en-US" b="1" dirty="0" smtClean="0">
                <a:solidFill>
                  <a:schemeClr val="tx1"/>
                </a:solidFill>
              </a:rPr>
              <a:t>와 </a:t>
            </a:r>
            <a:r>
              <a:rPr lang="en-US" altLang="ko-KR" b="1" dirty="0" smtClean="0">
                <a:solidFill>
                  <a:schemeClr val="tx1"/>
                </a:solidFill>
              </a:rPr>
              <a:t>FIFO </a:t>
            </a:r>
            <a:r>
              <a:rPr lang="ko-KR" altLang="en-US" b="1" dirty="0" smtClean="0">
                <a:solidFill>
                  <a:schemeClr val="tx1"/>
                </a:solidFill>
              </a:rPr>
              <a:t>컬렉션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Queue</a:t>
            </a:r>
            <a:r>
              <a:rPr lang="ko-KR" altLang="en-US" dirty="0" smtClean="0"/>
              <a:t>를 이용한 메시지 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489840"/>
            <a:ext cx="7391402" cy="45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332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5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Stack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후입선출을</a:t>
            </a:r>
            <a:r>
              <a:rPr lang="ko-KR" altLang="en-US" dirty="0" smtClean="0"/>
              <a:t> 구현한 클래스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Queue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선입선출에 필요한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정의한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구현 클래스로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가 있음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Stack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후입선출을</a:t>
            </a:r>
            <a:r>
              <a:rPr lang="ko-KR" altLang="en-US" dirty="0" smtClean="0"/>
              <a:t> 구현한 클래스이다   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smtClean="0"/>
              <a:t>Queue</a:t>
            </a:r>
            <a:r>
              <a:rPr lang="ko-KR" altLang="en-US" dirty="0" smtClean="0"/>
              <a:t>는 선입선출을 위한 인터페이스이다 </a:t>
            </a:r>
            <a:r>
              <a:rPr lang="en-US" altLang="ko-KR" dirty="0"/>
              <a:t>(      )</a:t>
            </a:r>
          </a:p>
          <a:p>
            <a:pPr lvl="1"/>
            <a:r>
              <a:rPr lang="en-US" altLang="ko-KR" dirty="0" smtClean="0"/>
              <a:t>Stack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push()</a:t>
            </a:r>
            <a:r>
              <a:rPr lang="ko-KR" altLang="en-US" dirty="0" smtClean="0"/>
              <a:t>는 객체를 넣을 </a:t>
            </a:r>
            <a:r>
              <a:rPr lang="ko-KR" altLang="en-US" dirty="0" err="1" smtClean="0"/>
              <a:t>떄</a:t>
            </a:r>
            <a:r>
              <a:rPr lang="en-US" altLang="ko-KR" dirty="0" smtClean="0"/>
              <a:t>, pop()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뺄 때 사용한다 </a:t>
            </a:r>
            <a:r>
              <a:rPr lang="en-US" altLang="ko-KR" dirty="0"/>
              <a:t>(      )</a:t>
            </a:r>
          </a:p>
          <a:p>
            <a:pPr lvl="1"/>
            <a:r>
              <a:rPr lang="en-US" altLang="ko-KR" dirty="0" smtClean="0"/>
              <a:t>Queue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poll()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넣을 </a:t>
            </a:r>
            <a:r>
              <a:rPr lang="ko-KR" altLang="en-US" dirty="0" err="1" smtClean="0"/>
              <a:t>떄</a:t>
            </a:r>
            <a:r>
              <a:rPr lang="en-US" altLang="ko-KR" dirty="0" smtClean="0"/>
              <a:t>, offer()</a:t>
            </a:r>
            <a:r>
              <a:rPr lang="ko-KR" altLang="en-US" dirty="0" smtClean="0"/>
              <a:t>은 객체를 뺄 때 사용한다 </a:t>
            </a:r>
            <a:r>
              <a:rPr lang="en-US" altLang="ko-KR" dirty="0"/>
              <a:t>(      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Stack</a:t>
            </a:r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Queue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Stack, Queue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컬렉션 프레임워크에는 </a:t>
            </a:r>
            <a:r>
              <a:rPr lang="en-US" altLang="ko-KR" dirty="0" smtClean="0"/>
              <a:t>LIFO(</a:t>
            </a:r>
            <a:r>
              <a:rPr lang="ko-KR" altLang="en-US" dirty="0" err="1" smtClean="0"/>
              <a:t>후입선출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자료구조를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제공하는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FIFO(</a:t>
            </a:r>
            <a:r>
              <a:rPr lang="ko-KR" altLang="en-US" dirty="0" smtClean="0"/>
              <a:t>선입선출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자료구조를 제공하는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 절에서는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인터페이스에 대해 살펴본다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후입선출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(LIFO : List In First Out)</a:t>
            </a:r>
          </a:p>
          <a:p>
            <a:pPr lvl="1"/>
            <a:r>
              <a:rPr lang="ko-KR" altLang="en-US" dirty="0" smtClean="0"/>
              <a:t>나중에 넣은 객체가 먼저 빠져나가는 자료구조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선입선출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(FIFO : First In First Out)</a:t>
            </a:r>
          </a:p>
          <a:p>
            <a:pPr lvl="1"/>
            <a:r>
              <a:rPr lang="ko-KR" altLang="en-US" dirty="0" smtClean="0"/>
              <a:t>먼저 넣은 객체가 먼저 빠져나가는 자료구조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컬렉션 프레임워크에는 </a:t>
            </a:r>
            <a:r>
              <a:rPr lang="en-US" altLang="ko-KR" dirty="0" smtClean="0"/>
              <a:t>LIFO </a:t>
            </a:r>
            <a:r>
              <a:rPr lang="ko-KR" altLang="en-US" dirty="0" smtClean="0"/>
              <a:t>자료구조 제공하는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FIFO </a:t>
            </a:r>
            <a:r>
              <a:rPr lang="ko-KR" altLang="en-US" dirty="0" smtClean="0"/>
              <a:t>자료구조 제공하는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 제공됨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9" y="3429000"/>
            <a:ext cx="7010400" cy="272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4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Stack</a:t>
            </a:r>
          </a:p>
          <a:p>
            <a:pPr lvl="1"/>
            <a:r>
              <a:rPr lang="en-US" altLang="ko-KR" dirty="0" smtClean="0"/>
              <a:t>LIFO </a:t>
            </a:r>
            <a:r>
              <a:rPr lang="ko-KR" altLang="en-US" dirty="0" smtClean="0"/>
              <a:t>자료구조 구현한 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Stack </a:t>
            </a:r>
            <a:r>
              <a:rPr lang="ko-KR" altLang="en-US" dirty="0" smtClean="0"/>
              <a:t>객체 생성하려면 저장할 객체 타입을 </a:t>
            </a:r>
            <a:r>
              <a:rPr lang="en-US" altLang="ko-KR" dirty="0" smtClean="0"/>
              <a:t>E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자리에 표기하고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Stack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7416"/>
            <a:ext cx="7467600" cy="143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19512"/>
            <a:ext cx="746760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8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3" y="1600200"/>
            <a:ext cx="7391400" cy="36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3" y="2971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9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Stack</a:t>
            </a:r>
            <a:r>
              <a:rPr lang="ko-KR" altLang="en-US" dirty="0" smtClean="0"/>
              <a:t>을 이용한 동전 케이스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9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Queue</a:t>
            </a:r>
          </a:p>
          <a:p>
            <a:pPr lvl="1"/>
            <a:r>
              <a:rPr lang="en-US" altLang="ko-KR" dirty="0" smtClean="0"/>
              <a:t>FIFO </a:t>
            </a:r>
            <a:r>
              <a:rPr lang="ko-KR" altLang="en-US" dirty="0" smtClean="0"/>
              <a:t>자료구조에서 사용되는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LinkedList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031"/>
            <a:ext cx="7391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8088"/>
            <a:ext cx="73914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3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Message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391400" cy="33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17895</TotalTime>
  <Words>258</Words>
  <Application>Microsoft Office PowerPoint</Application>
  <PresentationFormat>화면 슬라이드 쇼(4:3)</PresentationFormat>
  <Paragraphs>60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Arial</vt:lpstr>
      <vt:lpstr>Wingdings</vt:lpstr>
      <vt:lpstr>HY견고딕</vt:lpstr>
      <vt:lpstr>나눔스퀘어OTF</vt:lpstr>
      <vt:lpstr>Verdana</vt:lpstr>
      <vt:lpstr>돋움</vt:lpstr>
      <vt:lpstr>맑은 고딕</vt:lpstr>
      <vt:lpstr>5_디자인 사용자 지정</vt:lpstr>
      <vt:lpstr>13-2. LIFO와 FIFO 컬렉션</vt:lpstr>
      <vt:lpstr>목차</vt:lpstr>
      <vt:lpstr>시작하기 전에</vt:lpstr>
      <vt:lpstr>시작하기 전에</vt:lpstr>
      <vt:lpstr>Stack</vt:lpstr>
      <vt:lpstr>Stack</vt:lpstr>
      <vt:lpstr>Stack</vt:lpstr>
      <vt:lpstr>Queue</vt:lpstr>
      <vt:lpstr>Queue</vt:lpstr>
      <vt:lpstr>Queue</vt:lpstr>
      <vt:lpstr>Queue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2745</cp:revision>
  <dcterms:created xsi:type="dcterms:W3CDTF">2004-07-21T02:43:03Z</dcterms:created>
  <dcterms:modified xsi:type="dcterms:W3CDTF">2019-06-17T15:59:01Z</dcterms:modified>
</cp:coreProperties>
</file>